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86395"/>
  </p:normalViewPr>
  <p:slideViewPr>
    <p:cSldViewPr snapToGrid="0" snapToObjects="1">
      <p:cViewPr varScale="1">
        <p:scale>
          <a:sx n="109" d="100"/>
          <a:sy n="109" d="100"/>
        </p:scale>
        <p:origin x="216" y="200"/>
      </p:cViewPr>
      <p:guideLst/>
    </p:cSldViewPr>
  </p:slideViewPr>
  <p:outlineViewPr>
    <p:cViewPr>
      <p:scale>
        <a:sx n="33" d="100"/>
        <a:sy n="33" d="100"/>
      </p:scale>
      <p:origin x="0" y="-42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57E299-DDB5-DA4E-924B-A043324A3E10}" type="datetimeFigureOut">
              <a:rPr lang="en-US" smtClean="0"/>
              <a:t>1/11/20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62143-C7E7-7347-8890-D0C9C1D90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58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26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9DBEA-A07D-024E-8C33-847CF1D64A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9D0C3-C924-7741-8B03-046896C3F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550BC-4F7B-C545-8C82-AF544C08C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6A8A3-6B35-F647-B998-175E4549B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74779-243E-474E-8C5A-EF37BF5A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44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87F3-2353-E442-A67F-58DE6C218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2AA45-79B0-8A47-8458-AF08276B6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35966-AD98-504A-B8CA-B1284FEB4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02DFF-0CB3-5E45-A25C-C85D5BA6C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1ACDB-B569-7344-95A7-9F40816D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75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38A2A-25F9-5B44-97E0-563D123473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371BFD-79BC-B944-944A-3CBA0A0CB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448A3-6264-824D-B481-BA4204258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C3821-ECE3-5F44-A995-25E6A864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C6849-88EE-684E-AAA6-35BA11A3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0D598-1E86-094E-8DC9-3386847F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ACEC5-2BA2-D84A-BE08-E5DF35FA4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1F0B2-9F22-534C-BB7E-7301691B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A5848-C3A4-ED40-BF75-2CFF114E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858D5-3B8A-F14D-ABA4-CE2714FEC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73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F1519-2E2C-F148-9E62-5927E1A21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236EE-F661-004D-82CA-8E1549D39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0C94A-2314-E141-B50B-E2BF311B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0A5B4-14A1-604A-8847-A519C31A2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4FE15-D62E-1C44-BA09-A7DD230EB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93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6BA1A-C5EC-EA49-B939-FD4C9457B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9DB8E-1512-FB44-BA36-B3B424B1F5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9BE721-4F6E-824D-AB6E-EA32C7408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F54528-F14D-4044-9356-F6BE20F9B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1AB04-B59E-C346-8FF0-089DB9217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4DA3C-7F26-054E-B11C-38F45CCE3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22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5157E-A85D-0C45-86D5-1F563FA8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38123-4BAB-1E4A-8FE5-6C57F88DF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29763-B3E1-C54D-AB6F-83101704A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295245-183C-7548-B147-93D55933B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7EC145-2A49-5142-998F-00098F80C2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CA45C6-5858-3E48-8F84-247E3DAB5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D5315-20D2-7D4E-A8B4-3C201AC9D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5D8BDF-FA4A-D44F-A029-9AC28859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7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FEC5-68DB-4A46-AAC4-4B0A74AD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D87F64-C994-364A-84F6-3C99CED3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7D88F-5221-794E-8461-E4AA40090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67F1FB-02FD-8040-B063-63C0C53D4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07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3F832B-2B7B-5241-B8A7-96223C5F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4217BC-46FD-7E42-9BD1-4EBDF5A0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EA178-C133-A34B-92AB-5E5155BF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0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CAF3C-BC3C-364E-BF52-1F4D7905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8E0C4-1D92-6949-AE92-80A575DBB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2B6D8-B159-F143-8ABD-503887A35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62437-2EC3-E048-9576-50852C38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B996E-B4E3-1945-83F0-DBB7526D7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C9E02-E916-1641-AFDD-5D90C665A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41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8E448-D9F5-5544-8BAF-9D2B10515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782D9D-97A7-7B46-8595-D536B8338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EA037-067C-BE44-AB0B-F96CF9FC4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00B9D4-246C-C348-8DB1-2880288BF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4B3A0-60D1-DA40-8FC8-4A890BE5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061D8-359B-9F4C-86E1-796FF26D9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76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00097-961D-694D-AFFE-CAE3565A2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591EE-75F6-AA4D-BD52-291891BDC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6B731-2779-4544-8B53-281A69BD7D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8696B-7EEB-DF4C-BD93-559CBF48DA9D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84A43-2E50-4944-8373-85BC16E70A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D7771-6E4C-9C4B-8499-C932F8868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1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rubyinstaller.org/download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oreeorg/horeeorg.github.io.gi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45836E-B050-4955-B80E-C5A35AC2F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2">
            <a:extLst>
              <a:ext uri="{FF2B5EF4-FFF2-40B4-BE49-F238E27FC236}">
                <a16:creationId xmlns:a16="http://schemas.microsoft.com/office/drawing/2014/main" id="{5E6024A1-5F3D-4233-865A-57F6E8605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02473" y="-4805300"/>
            <a:ext cx="2587052" cy="1219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DE60FC-5485-C54F-9D22-7C5D8B1CEB73}"/>
              </a:ext>
            </a:extLst>
          </p:cNvPr>
          <p:cNvSpPr txBox="1"/>
          <p:nvPr/>
        </p:nvSpPr>
        <p:spPr>
          <a:xfrm>
            <a:off x="1524000" y="515534"/>
            <a:ext cx="9144000" cy="13797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YUSAK SETIAWAN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E5ED95-726A-4EB4-A03C-D3EF3BC3A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570" y="73152"/>
            <a:ext cx="1340860" cy="223819"/>
            <a:chOff x="5359043" y="73152"/>
            <a:chExt cx="1340860" cy="223819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17EFE772-2C42-4ACF-B49F-B8DE4D95C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7498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0D397CA2-1084-44F5-8F86-1E5F25532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7498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DE5FCF89-EFB5-425D-BAE7-ADF3E9FA3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85385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B5000D95-43A9-4146-854D-6543F49E4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85385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BFAC0A55-15FF-44EB-BB49-380A08FFF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43271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E71C5D2B-80BE-4286-9DAC-B41FA6122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43271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ABD811F8-3805-419E-9543-FB2A15264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01157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4ED1C51E-87F5-42C4-8F3D-98B932E7C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01157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908DDBE2-E366-43C4-865E-68D8F5DD2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59043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40B7FBD6-2319-4416-AEDB-20FBD7A6F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59043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793BBDF2-F738-42F5-98FD-380E06E188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38069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5CEB15E8-0F03-4F3C-8B3D-CA63883E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38069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EA651364-1B7F-40E3-817C-E05627C56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95956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0582E001-F558-4498-B949-506CEDB89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95956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09F01A60-328C-4CA8-B3EE-636F1319E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3842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62D0FD2E-E0CB-4B3C-85D5-1946B7CA3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3842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682296EE-4FAA-4B24-A69E-63B1B36A1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1728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E2AF0961-0ADD-4742-A467-7258D268C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1728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31B85C35-97D4-4322-BD70-C5AAAA76DD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9614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A87BAC7C-E910-4222-B519-39288C21A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9614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98EB6CD-F3C7-B842-97CE-68DC0873F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30" y="3253225"/>
            <a:ext cx="5306268" cy="2573539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D105333-ED3E-CA48-8CD0-C41A3FF8B63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587" y="2807207"/>
            <a:ext cx="2677157" cy="346557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A628292D-0555-4158-9B1A-07414B27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23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F12B-EEE2-A14F-A886-705B2D0A1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01. Setup (Install Ruby)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DFC9D-7B6B-2846-857F-2DFA300D2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Installing ruby on your box.</a:t>
            </a:r>
          </a:p>
          <a:p>
            <a:pPr lvl="1"/>
            <a:r>
              <a:rPr lang="en-US" dirty="0"/>
              <a:t>Windows: download the installer from </a:t>
            </a:r>
            <a:r>
              <a:rPr lang="en-US" dirty="0">
                <a:hlinkClick r:id="rId2"/>
              </a:rPr>
              <a:t>https://rubyinstaller.org/downloads/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  (choose with devkit installer)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Mac	: type </a:t>
            </a:r>
            <a:r>
              <a:rPr lang="en-US" i="1" dirty="0"/>
              <a:t>brew install ruby</a:t>
            </a:r>
            <a:r>
              <a:rPr lang="en-US" dirty="0"/>
              <a:t> on your terminal</a:t>
            </a:r>
            <a:endParaRPr lang="en-US" i="1" dirty="0"/>
          </a:p>
          <a:p>
            <a:endParaRPr lang="en-US" dirty="0"/>
          </a:p>
          <a:p>
            <a:r>
              <a:rPr lang="en-US" dirty="0"/>
              <a:t>Check your installation</a:t>
            </a:r>
          </a:p>
          <a:p>
            <a:pPr lvl="1"/>
            <a:r>
              <a:rPr lang="en-US" dirty="0"/>
              <a:t>Windows: C:\&gt; rails –v</a:t>
            </a:r>
          </a:p>
          <a:p>
            <a:pPr lvl="1"/>
            <a:r>
              <a:rPr lang="en-US" dirty="0"/>
              <a:t>Mac	: ruby -v</a:t>
            </a:r>
          </a:p>
        </p:txBody>
      </p:sp>
    </p:spTree>
    <p:extLst>
      <p:ext uri="{BB962C8B-B14F-4D97-AF65-F5344CB8AC3E}">
        <p14:creationId xmlns:p14="http://schemas.microsoft.com/office/powerpoint/2010/main" val="2374992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50F8A-8CC1-B64C-8489-A5FF11414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02. Setup (Install Jekyll)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B06D5-1E6F-0E4D-8C08-59C32F638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you </a:t>
            </a:r>
            <a:r>
              <a:rPr lang="en-US" dirty="0" err="1"/>
              <a:t>succeded</a:t>
            </a:r>
            <a:r>
              <a:rPr lang="en-US" dirty="0"/>
              <a:t> installing ruby, then you can open your </a:t>
            </a:r>
            <a:r>
              <a:rPr lang="en-US" dirty="0" err="1"/>
              <a:t>terimina</a:t>
            </a:r>
            <a:r>
              <a:rPr lang="en-US" dirty="0"/>
              <a:t> / command prompt, and type</a:t>
            </a:r>
          </a:p>
          <a:p>
            <a:pPr marL="0" indent="0">
              <a:buNone/>
            </a:pPr>
            <a:r>
              <a:rPr lang="en-US" dirty="0"/>
              <a:t>      Windows </a:t>
            </a:r>
          </a:p>
          <a:p>
            <a:pPr marL="457200" lvl="1" indent="0">
              <a:buNone/>
            </a:pPr>
            <a:r>
              <a:rPr lang="en-US" dirty="0"/>
              <a:t>C:\&gt;gem install </a:t>
            </a:r>
            <a:r>
              <a:rPr lang="en-US" dirty="0" err="1"/>
              <a:t>jekyll</a:t>
            </a:r>
            <a:r>
              <a:rPr lang="en-US" dirty="0"/>
              <a:t> bundler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Mac</a:t>
            </a:r>
          </a:p>
          <a:p>
            <a:pPr marL="457200" lvl="1" indent="0">
              <a:buNone/>
            </a:pPr>
            <a:r>
              <a:rPr lang="en-US" dirty="0"/>
              <a:t>gem install –user-install bundler </a:t>
            </a:r>
            <a:r>
              <a:rPr lang="en-US" dirty="0" err="1"/>
              <a:t>jekyll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066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A5080-0653-8145-A073-486D7DC6B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03. Clone </a:t>
            </a:r>
            <a:r>
              <a:rPr lang="en-US" dirty="0" err="1"/>
              <a:t>Horee</a:t>
            </a:r>
            <a:r>
              <a:rPr lang="en-US" dirty="0"/>
              <a:t>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8D6C2-A008-1847-A835-A8C58FE30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maintain </a:t>
            </a:r>
            <a:r>
              <a:rPr lang="en-US" dirty="0" err="1"/>
              <a:t>horee.org</a:t>
            </a:r>
            <a:r>
              <a:rPr lang="en-US" dirty="0"/>
              <a:t> site, you should clone it first to your local.</a:t>
            </a:r>
          </a:p>
          <a:p>
            <a:pPr lvl="1"/>
            <a:r>
              <a:rPr lang="en-US" dirty="0"/>
              <a:t>git clone </a:t>
            </a:r>
            <a:r>
              <a:rPr lang="en-US" dirty="0">
                <a:hlinkClick r:id="rId2"/>
              </a:rPr>
              <a:t>https://github.com/horeeorg/horeeorg.github.io.git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Then go to your terminal / command prompt and then to build and serve the site locally </a:t>
            </a:r>
          </a:p>
          <a:p>
            <a:pPr lvl="1"/>
            <a:r>
              <a:rPr lang="en-US" dirty="0" err="1"/>
              <a:t>jekyll</a:t>
            </a:r>
            <a:r>
              <a:rPr lang="en-US" dirty="0"/>
              <a:t> build </a:t>
            </a:r>
          </a:p>
          <a:p>
            <a:pPr lvl="1"/>
            <a:r>
              <a:rPr lang="en-US" dirty="0" err="1"/>
              <a:t>jekyll</a:t>
            </a:r>
            <a:r>
              <a:rPr lang="en-US" dirty="0"/>
              <a:t> serve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530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9F813-3DD9-E643-85C1-3685D1492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04. Jekyll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2FA6A-577C-5B44-B01D-5D86CECE5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_</a:t>
            </a:r>
            <a:r>
              <a:rPr lang="en-US" dirty="0" err="1"/>
              <a:t>config.yml</a:t>
            </a:r>
            <a:endParaRPr lang="en-US" dirty="0"/>
          </a:p>
          <a:p>
            <a:pPr lvl="1"/>
            <a:r>
              <a:rPr lang="en-US" dirty="0"/>
              <a:t>This is where Jekyll configuration to build your site.</a:t>
            </a:r>
          </a:p>
          <a:p>
            <a:r>
              <a:rPr lang="en-US" dirty="0"/>
              <a:t>Front matter</a:t>
            </a:r>
          </a:p>
          <a:p>
            <a:pPr lvl="1"/>
            <a:r>
              <a:rPr lang="en-US" dirty="0"/>
              <a:t>On the top of the file, to configure the page.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A1CF3F1-C71F-4F4A-878B-9B2A171EF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870" y="3597867"/>
            <a:ext cx="5372101" cy="289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91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C88DB-3481-F243-B018-AA9287191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05. Create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FDE78-ADC8-6144-83C8-4B187F8B7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your file in folder _post</a:t>
            </a:r>
          </a:p>
          <a:p>
            <a:pPr lvl="1"/>
            <a:r>
              <a:rPr lang="en-US" dirty="0"/>
              <a:t>Name your post file using this format YYYY-MM-DD-name-of-</a:t>
            </a:r>
            <a:r>
              <a:rPr lang="en-US" dirty="0" err="1"/>
              <a:t>post.markdown</a:t>
            </a:r>
            <a:endParaRPr lang="en-US" dirty="0"/>
          </a:p>
          <a:p>
            <a:pPr lvl="1"/>
            <a:r>
              <a:rPr lang="en-US" dirty="0"/>
              <a:t>Include necessary front matter </a:t>
            </a:r>
          </a:p>
          <a:p>
            <a:pPr lvl="1"/>
            <a:r>
              <a:rPr lang="en-US" dirty="0"/>
              <a:t>Follow the documentation to create </a:t>
            </a:r>
          </a:p>
          <a:p>
            <a:pPr lvl="2"/>
            <a:r>
              <a:rPr lang="en-US" dirty="0"/>
              <a:t>Image</a:t>
            </a:r>
          </a:p>
          <a:p>
            <a:pPr lvl="2"/>
            <a:r>
              <a:rPr lang="en-US" dirty="0"/>
              <a:t>Code Snippet </a:t>
            </a:r>
          </a:p>
          <a:p>
            <a:pPr lvl="2"/>
            <a:r>
              <a:rPr lang="en-US" dirty="0"/>
              <a:t>Font Header</a:t>
            </a:r>
          </a:p>
          <a:p>
            <a:pPr lvl="2"/>
            <a:r>
              <a:rPr lang="en-US" dirty="0" err="1"/>
              <a:t>etc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823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232</Words>
  <Application>Microsoft Macintosh PowerPoint</Application>
  <PresentationFormat>Widescreen</PresentationFormat>
  <Paragraphs>40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01. Setup (Install Ruby)</vt:lpstr>
      <vt:lpstr>02. Setup (Install Jekyll)</vt:lpstr>
      <vt:lpstr>03. Clone Horee Site</vt:lpstr>
      <vt:lpstr>04. Jekyll Intro</vt:lpstr>
      <vt:lpstr>05. Create Post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Yusak Setiawan</dc:creator>
  <cp:lastModifiedBy>Yusak Setiawan</cp:lastModifiedBy>
  <cp:revision>7</cp:revision>
  <dcterms:created xsi:type="dcterms:W3CDTF">2020-01-11T01:32:52Z</dcterms:created>
  <dcterms:modified xsi:type="dcterms:W3CDTF">2020-01-11T02:30:12Z</dcterms:modified>
</cp:coreProperties>
</file>